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57" r:id="rId7"/>
    <p:sldId id="260" r:id="rId8"/>
    <p:sldId id="266" r:id="rId9"/>
    <p:sldId id="259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103DE2-1A48-4CA1-BB8E-6699A799099C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2978C9-1B1D-4983-A03A-354FD846F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3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978C9-1B1D-4983-A03A-354FD846FF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2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5498-ADF9-41E0-8058-7113E015972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8863-72BC-4D34-8D7C-C27427CEA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1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5498-ADF9-41E0-8058-7113E015972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8863-72BC-4D34-8D7C-C27427CEA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9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5498-ADF9-41E0-8058-7113E015972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8863-72BC-4D34-8D7C-C27427CEA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8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5498-ADF9-41E0-8058-7113E015972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8863-72BC-4D34-8D7C-C27427CEA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0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5498-ADF9-41E0-8058-7113E015972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8863-72BC-4D34-8D7C-C27427CEA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0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5498-ADF9-41E0-8058-7113E015972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8863-72BC-4D34-8D7C-C27427CEA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9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5498-ADF9-41E0-8058-7113E015972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8863-72BC-4D34-8D7C-C27427CEA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9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5498-ADF9-41E0-8058-7113E015972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8863-72BC-4D34-8D7C-C27427CEA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1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5498-ADF9-41E0-8058-7113E015972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8863-72BC-4D34-8D7C-C27427CEA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1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5498-ADF9-41E0-8058-7113E015972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8863-72BC-4D34-8D7C-C27427CEA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6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5498-ADF9-41E0-8058-7113E015972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8863-72BC-4D34-8D7C-C27427CEA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1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5498-ADF9-41E0-8058-7113E015972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8863-72BC-4D34-8D7C-C27427CEA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2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3271" y="533400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tx2"/>
                </a:solidFill>
              </a:rPr>
              <a:t>Something Old</a:t>
            </a:r>
          </a:p>
          <a:p>
            <a:pPr algn="ctr"/>
            <a:r>
              <a:rPr lang="en-US" sz="6600" b="1" dirty="0" smtClean="0">
                <a:solidFill>
                  <a:schemeClr val="tx2"/>
                </a:solidFill>
              </a:rPr>
              <a:t>Something New</a:t>
            </a:r>
          </a:p>
          <a:p>
            <a:pPr algn="ctr"/>
            <a:r>
              <a:rPr lang="en-US" sz="6600" b="1" dirty="0" smtClean="0">
                <a:solidFill>
                  <a:schemeClr val="tx2"/>
                </a:solidFill>
              </a:rPr>
              <a:t>Something PINK</a:t>
            </a:r>
            <a:endParaRPr lang="en-US" sz="6600" b="1" dirty="0">
              <a:solidFill>
                <a:schemeClr val="tx2"/>
              </a:solidFill>
            </a:endParaRP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36148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Something Pink!</a:t>
            </a:r>
            <a:endParaRPr lang="en-US" sz="4000" b="1" dirty="0">
              <a:solidFill>
                <a:schemeClr val="tx2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566" y="2353747"/>
            <a:ext cx="3018868" cy="3018868"/>
          </a:xfrm>
        </p:spPr>
      </p:pic>
    </p:spTree>
    <p:extLst>
      <p:ext uri="{BB962C8B-B14F-4D97-AF65-F5344CB8AC3E}">
        <p14:creationId xmlns:p14="http://schemas.microsoft.com/office/powerpoint/2010/main" val="41772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Something </a:t>
            </a:r>
            <a:r>
              <a:rPr lang="en-US" b="1" dirty="0" smtClean="0">
                <a:solidFill>
                  <a:schemeClr val="tx2"/>
                </a:solidFill>
              </a:rPr>
              <a:t>Old-REMINDERS</a:t>
            </a: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Check Spelling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Do not use “CRIS” in any ARIS action</a:t>
            </a:r>
          </a:p>
          <a:p>
            <a:pPr marL="0" indent="0"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Do not use all caps anywhere in ARIS portion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Something Old-REMINDERS</a:t>
            </a:r>
            <a:br>
              <a:rPr lang="en-US" b="1" dirty="0">
                <a:solidFill>
                  <a:schemeClr val="tx2"/>
                </a:solidFill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3152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No more LOIs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Don’t use hard returns in titles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Mark Grant Proposal field correctly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Mark ARS Agreement Holder field correctly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9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Something Old-REMINDERS</a:t>
            </a:r>
            <a:br>
              <a:rPr lang="en-US" b="1" dirty="0">
                <a:solidFill>
                  <a:schemeClr val="tx2"/>
                </a:solidFill>
              </a:rPr>
            </a:b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Use title case for all D projects and agreements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Use sentence case for 115s</a:t>
            </a: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Don’t include amendment # in ARIS comments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Something </a:t>
            </a:r>
            <a:r>
              <a:rPr lang="en-US" b="1" dirty="0" smtClean="0">
                <a:solidFill>
                  <a:schemeClr val="tx2"/>
                </a:solidFill>
              </a:rPr>
              <a:t>Old-REMINDERS</a:t>
            </a: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05600" cy="452596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Include amendment number in </a:t>
            </a:r>
            <a:r>
              <a:rPr lang="en-US" sz="2800" b="1" dirty="0" smtClean="0">
                <a:solidFill>
                  <a:schemeClr val="tx2"/>
                </a:solidFill>
              </a:rPr>
              <a:t>AIMS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All </a:t>
            </a:r>
            <a:r>
              <a:rPr lang="en-US" b="1" dirty="0">
                <a:solidFill>
                  <a:schemeClr val="tx2"/>
                </a:solidFill>
              </a:rPr>
              <a:t>other conditions remain the </a:t>
            </a:r>
            <a:r>
              <a:rPr lang="en-US" b="1" dirty="0" smtClean="0">
                <a:solidFill>
                  <a:schemeClr val="tx2"/>
                </a:solidFill>
              </a:rPr>
              <a:t>same</a:t>
            </a:r>
          </a:p>
          <a:p>
            <a:pPr marL="457200" lvl="1" indent="0"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chemeClr val="tx2"/>
                </a:solidFill>
              </a:rPr>
              <a:t>Contact JoAnn </a:t>
            </a:r>
            <a:r>
              <a:rPr lang="en-US" sz="2800" b="1" u="sng" dirty="0">
                <a:solidFill>
                  <a:schemeClr val="tx2"/>
                </a:solidFill>
              </a:rPr>
              <a:t>before </a:t>
            </a:r>
            <a:r>
              <a:rPr lang="en-US" sz="2800" b="1" dirty="0">
                <a:solidFill>
                  <a:schemeClr val="tx2"/>
                </a:solidFill>
              </a:rPr>
              <a:t>entering </a:t>
            </a:r>
            <a:r>
              <a:rPr lang="en-US" sz="2800" b="1" dirty="0" smtClean="0">
                <a:solidFill>
                  <a:schemeClr val="tx2"/>
                </a:solidFill>
              </a:rPr>
              <a:t>outgoing</a:t>
            </a:r>
          </a:p>
          <a:p>
            <a:pPr marL="0" indent="0">
              <a:buNone/>
            </a:pPr>
            <a:endParaRPr lang="en-US" sz="2800" b="1" u="sng" dirty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Important to enter accurate information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endParaRPr lang="en-US" sz="28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9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1400" y="160020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2"/>
                </a:solidFill>
              </a:rPr>
              <a:t>Approval on incoming agreements</a:t>
            </a:r>
            <a:r>
              <a:rPr lang="en-US" sz="3200" b="1" dirty="0">
                <a:solidFill>
                  <a:schemeClr val="tx2"/>
                </a:solidFill>
              </a:rPr>
              <a:t> </a:t>
            </a:r>
            <a:endParaRPr lang="en-US" sz="3200" b="1" dirty="0" smtClean="0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Bypasses AO and Area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From RL/CD level to 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2"/>
                </a:solidFill>
              </a:rPr>
              <a:t>Correction records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RL/CD level to approved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304800"/>
            <a:ext cx="7219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Something </a:t>
            </a:r>
            <a:r>
              <a:rPr lang="en-US" sz="4000" b="1" dirty="0" smtClean="0">
                <a:solidFill>
                  <a:schemeClr val="tx2"/>
                </a:solidFill>
              </a:rPr>
              <a:t>New-Improved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9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09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>
                <a:solidFill>
                  <a:srgbClr val="B13F9A"/>
                </a:solidFill>
              </a:rPr>
              <a:t>Something New-Improved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1782396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B13F9A"/>
                </a:solidFill>
              </a:rPr>
              <a:t>Final approval on all agreements</a:t>
            </a:r>
          </a:p>
          <a:p>
            <a:pPr lvl="0"/>
            <a:endParaRPr lang="en-US" sz="3200" b="1" dirty="0">
              <a:solidFill>
                <a:srgbClr val="B13F9A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B13F9A"/>
                </a:solidFill>
              </a:rPr>
              <a:t>You will receive an email notification of FINAL approval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2272129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ARIS calculates IPSC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ARIS checks Extramural field with Org/</a:t>
            </a:r>
            <a:r>
              <a:rPr lang="en-US" sz="2800" b="1" dirty="0" err="1" smtClean="0">
                <a:solidFill>
                  <a:schemeClr val="tx2"/>
                </a:solidFill>
              </a:rPr>
              <a:t>InHouse</a:t>
            </a:r>
            <a:r>
              <a:rPr lang="en-US" sz="2800" b="1" dirty="0" smtClean="0">
                <a:solidFill>
                  <a:schemeClr val="tx2"/>
                </a:solidFill>
              </a:rPr>
              <a:t> tab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4" y="444500"/>
            <a:ext cx="615156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58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Something New-Future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305616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B13F9A"/>
                </a:solidFill>
              </a:rPr>
              <a:t>Email notification for 115s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B13F9A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B13F9A"/>
                </a:solidFill>
              </a:rPr>
              <a:t>Monitoring statement</a:t>
            </a:r>
          </a:p>
          <a:p>
            <a:pPr lvl="0"/>
            <a:endParaRPr lang="en-US" sz="2800" b="1" dirty="0" smtClean="0">
              <a:solidFill>
                <a:srgbClr val="B13F9A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B13F9A"/>
                </a:solidFill>
              </a:rPr>
              <a:t>Termination of agreements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B13F9A"/>
                </a:solidFill>
              </a:rPr>
              <a:t>w/o AIMS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B13F9A"/>
                </a:solidFill>
              </a:rPr>
              <a:t>with AIMS</a:t>
            </a:r>
          </a:p>
          <a:p>
            <a:pPr lvl="1"/>
            <a:endParaRPr lang="en-US" sz="2800" b="1" dirty="0">
              <a:solidFill>
                <a:srgbClr val="B13F9A"/>
              </a:solidFill>
            </a:endParaRPr>
          </a:p>
          <a:p>
            <a:pPr lvl="1"/>
            <a:endParaRPr lang="en-US" sz="2800" b="1" dirty="0">
              <a:solidFill>
                <a:srgbClr val="B13F9A"/>
              </a:solidFill>
            </a:endParaRPr>
          </a:p>
          <a:p>
            <a:pPr lvl="1"/>
            <a:endParaRPr lang="en-US" sz="2800" b="1" dirty="0">
              <a:solidFill>
                <a:srgbClr val="B13F9A"/>
              </a:solidFill>
            </a:endParaRPr>
          </a:p>
          <a:p>
            <a:pPr lvl="1"/>
            <a:endParaRPr lang="en-US" sz="2800" b="1" dirty="0" smtClean="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8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132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Something Old-REMINDERS </vt:lpstr>
      <vt:lpstr>Something Old-REMINDERS </vt:lpstr>
      <vt:lpstr>Something Old-REMINDERS </vt:lpstr>
      <vt:lpstr>Something Old-REMINDERS </vt:lpstr>
      <vt:lpstr>PowerPoint Presentation</vt:lpstr>
      <vt:lpstr>PowerPoint Presentation</vt:lpstr>
      <vt:lpstr>PowerPoint Presentation</vt:lpstr>
      <vt:lpstr>Something New-Future</vt:lpstr>
      <vt:lpstr>Something Pink!</vt:lpstr>
    </vt:vector>
  </TitlesOfParts>
  <Company>USDA, ARS, EBSC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Wilson-Voss</dc:creator>
  <cp:lastModifiedBy>Lewandowski, Heather L.</cp:lastModifiedBy>
  <cp:revision>26</cp:revision>
  <cp:lastPrinted>2014-07-23T22:01:35Z</cp:lastPrinted>
  <dcterms:created xsi:type="dcterms:W3CDTF">2014-07-21T18:37:52Z</dcterms:created>
  <dcterms:modified xsi:type="dcterms:W3CDTF">2014-08-18T16:15:20Z</dcterms:modified>
</cp:coreProperties>
</file>